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6" r:id="rId4"/>
    <p:sldId id="257" r:id="rId5"/>
    <p:sldId id="263" r:id="rId6"/>
    <p:sldId id="264" r:id="rId7"/>
    <p:sldId id="262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3667F-ADC4-4216-9C6C-A74C8CDB58B7}" type="datetimeFigureOut">
              <a:rPr lang="en-US" smtClean="0"/>
              <a:pPr/>
              <a:t>4/1/2020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FAD3-B573-4068-B455-8BEAC772F18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3667F-ADC4-4216-9C6C-A74C8CDB58B7}" type="datetimeFigureOut">
              <a:rPr lang="en-US" smtClean="0"/>
              <a:pPr/>
              <a:t>4/1/2020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FAD3-B573-4068-B455-8BEAC772F18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3667F-ADC4-4216-9C6C-A74C8CDB58B7}" type="datetimeFigureOut">
              <a:rPr lang="en-US" smtClean="0"/>
              <a:pPr/>
              <a:t>4/1/2020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FAD3-B573-4068-B455-8BEAC772F18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3667F-ADC4-4216-9C6C-A74C8CDB58B7}" type="datetimeFigureOut">
              <a:rPr lang="en-US" smtClean="0"/>
              <a:pPr/>
              <a:t>4/1/2020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FAD3-B573-4068-B455-8BEAC772F18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3667F-ADC4-4216-9C6C-A74C8CDB58B7}" type="datetimeFigureOut">
              <a:rPr lang="en-US" smtClean="0"/>
              <a:pPr/>
              <a:t>4/1/2020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FAD3-B573-4068-B455-8BEAC772F18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3667F-ADC4-4216-9C6C-A74C8CDB58B7}" type="datetimeFigureOut">
              <a:rPr lang="en-US" smtClean="0"/>
              <a:pPr/>
              <a:t>4/1/2020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FAD3-B573-4068-B455-8BEAC772F18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3667F-ADC4-4216-9C6C-A74C8CDB58B7}" type="datetimeFigureOut">
              <a:rPr lang="en-US" smtClean="0"/>
              <a:pPr/>
              <a:t>4/1/2020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FAD3-B573-4068-B455-8BEAC772F18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3667F-ADC4-4216-9C6C-A74C8CDB58B7}" type="datetimeFigureOut">
              <a:rPr lang="en-US" smtClean="0"/>
              <a:pPr/>
              <a:t>4/1/2020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FAD3-B573-4068-B455-8BEAC772F18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3667F-ADC4-4216-9C6C-A74C8CDB58B7}" type="datetimeFigureOut">
              <a:rPr lang="en-US" smtClean="0"/>
              <a:pPr/>
              <a:t>4/1/2020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FAD3-B573-4068-B455-8BEAC772F18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3667F-ADC4-4216-9C6C-A74C8CDB58B7}" type="datetimeFigureOut">
              <a:rPr lang="en-US" smtClean="0"/>
              <a:pPr/>
              <a:t>4/1/2020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FAD3-B573-4068-B455-8BEAC772F18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3667F-ADC4-4216-9C6C-A74C8CDB58B7}" type="datetimeFigureOut">
              <a:rPr lang="en-US" smtClean="0"/>
              <a:pPr/>
              <a:t>4/1/2020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FAD3-B573-4068-B455-8BEAC772F18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3667F-ADC4-4216-9C6C-A74C8CDB58B7}" type="datetimeFigureOut">
              <a:rPr lang="en-US" smtClean="0"/>
              <a:pPr/>
              <a:t>4/1/2020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5FAD3-B573-4068-B455-8BEAC772F184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obamanojlo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/>
              <a:t>52.</a:t>
            </a:r>
            <a:r>
              <a:rPr lang="en-AU" dirty="0"/>
              <a:t/>
            </a:r>
            <a:br>
              <a:rPr lang="en-AU" dirty="0"/>
            </a:br>
            <a:r>
              <a:rPr lang="sr-Cyrl-CS" dirty="0"/>
              <a:t>Припрема за тест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3357562"/>
            <a:ext cx="7358114" cy="2786082"/>
          </a:xfrm>
        </p:spPr>
        <p:txBody>
          <a:bodyPr>
            <a:normAutofit fontScale="92500" lnSpcReduction="10000"/>
          </a:bodyPr>
          <a:lstStyle/>
          <a:p>
            <a:r>
              <a:rPr lang="sr-Cyrl-CS" dirty="0" smtClean="0"/>
              <a:t>Одговоре можете сликати и послати на </a:t>
            </a:r>
            <a:r>
              <a:rPr lang="en-AU" dirty="0" smtClean="0">
                <a:hlinkClick r:id="rId2"/>
              </a:rPr>
              <a:t>bobamanojlo@gmail.com</a:t>
            </a:r>
            <a:r>
              <a:rPr lang="en-AU" dirty="0" smtClean="0"/>
              <a:t>  </a:t>
            </a:r>
            <a:r>
              <a:rPr lang="sr-Cyrl-CS" dirty="0" smtClean="0"/>
              <a:t>до 10.04.2020.г</a:t>
            </a:r>
            <a:r>
              <a:rPr lang="sr-Cyrl-CS" dirty="0" smtClean="0"/>
              <a:t>.</a:t>
            </a:r>
          </a:p>
          <a:p>
            <a:r>
              <a:rPr lang="sr-Cyrl-CS" dirty="0" smtClean="0"/>
              <a:t>На тесту ће бити 5 питања сваки корак се бодује –шема, опис елемената шеме, </a:t>
            </a:r>
            <a:r>
              <a:rPr lang="sr-Cyrl-CS" dirty="0" smtClean="0"/>
              <a:t>ф</a:t>
            </a:r>
            <a:r>
              <a:rPr lang="sr-Cyrl-CS" dirty="0" smtClean="0"/>
              <a:t>ормиле</a:t>
            </a:r>
            <a:r>
              <a:rPr lang="sr-Cyrl-CS" dirty="0" smtClean="0"/>
              <a:t>, коментари велчина које су у формулама- биће и 2 задатка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Припрема за тест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sr-Cyrl-CS" dirty="0" smtClean="0"/>
              <a:t>Резултантно оптерећење од тежине проводника и од оба додатна оптерећења је (коментариши параметре):</a:t>
            </a:r>
            <a:endParaRPr lang="en-AU" dirty="0" smtClean="0"/>
          </a:p>
          <a:p>
            <a:pPr lvl="0"/>
            <a:r>
              <a:rPr lang="sr-Cyrl-CS" dirty="0" smtClean="0"/>
              <a:t>Како гласи једначина промене стања проводника у распону (коментариши параметре)?</a:t>
            </a:r>
            <a:endParaRPr lang="en-AU" dirty="0" smtClean="0"/>
          </a:p>
          <a:p>
            <a:pPr lvl="0"/>
            <a:r>
              <a:rPr lang="sr-Cyrl-CS" dirty="0" smtClean="0"/>
              <a:t>Критични распон је?</a:t>
            </a:r>
            <a:endParaRPr lang="en-AU" dirty="0" smtClean="0"/>
          </a:p>
          <a:p>
            <a:pPr lvl="0"/>
            <a:r>
              <a:rPr lang="sr-Cyrl-CS" dirty="0" smtClean="0"/>
              <a:t>Критична температураје?</a:t>
            </a:r>
            <a:endParaRPr lang="en-AU" dirty="0" smtClean="0"/>
          </a:p>
          <a:p>
            <a:pPr lvl="0"/>
            <a:r>
              <a:rPr lang="sr-Cyrl-CS" dirty="0" smtClean="0"/>
              <a:t>Монтажне криве су?</a:t>
            </a:r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1.тип задатка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Одредити дужину алуминијум челичног ужета у распону (ℓ), ако су дати следећи парамери:</a:t>
            </a:r>
          </a:p>
          <a:p>
            <a:r>
              <a:rPr lang="sr-Cyrl-CS" dirty="0" smtClean="0"/>
              <a:t>Распон вода 100</a:t>
            </a:r>
            <a:r>
              <a:rPr lang="sr-Latn-CS" dirty="0" smtClean="0"/>
              <a:t>m</a:t>
            </a:r>
          </a:p>
          <a:p>
            <a:r>
              <a:rPr lang="sr-Cyrl-CS" dirty="0" smtClean="0"/>
              <a:t>Специфично оптерећење услед тежине проводника 3,43 10</a:t>
            </a:r>
            <a:r>
              <a:rPr lang="sr-Cyrl-CS" baseline="30000" dirty="0" smtClean="0"/>
              <a:t>-3 </a:t>
            </a:r>
            <a:r>
              <a:rPr lang="sr-Latn-CS" dirty="0" smtClean="0"/>
              <a:t>daN/m mm</a:t>
            </a:r>
            <a:r>
              <a:rPr lang="sr-Latn-CS" baseline="30000" dirty="0" smtClean="0"/>
              <a:t>2</a:t>
            </a:r>
            <a:r>
              <a:rPr lang="sr-Cyrl-CS" dirty="0" smtClean="0"/>
              <a:t> </a:t>
            </a:r>
          </a:p>
          <a:p>
            <a:r>
              <a:rPr lang="sr-Cyrl-CS" dirty="0" smtClean="0"/>
              <a:t>Специфично напрезање на затезање је      13</a:t>
            </a:r>
            <a:r>
              <a:rPr lang="sr-Latn-CS" dirty="0" smtClean="0"/>
              <a:t> daN</a:t>
            </a:r>
            <a:r>
              <a:rPr lang="sr-Cyrl-CS" dirty="0" smtClean="0"/>
              <a:t>/</a:t>
            </a:r>
            <a:r>
              <a:rPr lang="sr-Latn-CS" dirty="0" smtClean="0"/>
              <a:t> mm</a:t>
            </a:r>
            <a:r>
              <a:rPr lang="sr-Latn-CS" baseline="30000" dirty="0" smtClean="0"/>
              <a:t>2</a:t>
            </a:r>
            <a:r>
              <a:rPr lang="sr-Cyrl-CS" dirty="0" smtClean="0"/>
              <a:t> </a:t>
            </a:r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2.тип задатка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Одредити угиб алуминијум челичног ужета на косом терену, ако је нагиб 30 </a:t>
            </a:r>
            <a:r>
              <a:rPr lang="sr-Cyrl-CS" baseline="30000" dirty="0" smtClean="0"/>
              <a:t>0</a:t>
            </a:r>
            <a:r>
              <a:rPr lang="sr-Cyrl-CS" dirty="0" smtClean="0"/>
              <a:t> </a:t>
            </a:r>
            <a:r>
              <a:rPr lang="sr-Cyrl-CS" baseline="30000" dirty="0" smtClean="0"/>
              <a:t> </a:t>
            </a:r>
            <a:r>
              <a:rPr lang="sr-Cyrl-CS" dirty="0" smtClean="0"/>
              <a:t>распон 35</a:t>
            </a:r>
            <a:r>
              <a:rPr lang="sr-Latn-CS" dirty="0" smtClean="0"/>
              <a:t>m</a:t>
            </a:r>
            <a:r>
              <a:rPr lang="sr-Cyrl-CS" dirty="0" smtClean="0"/>
              <a:t>, дати су следећи парамери:</a:t>
            </a:r>
          </a:p>
          <a:p>
            <a:r>
              <a:rPr lang="sr-Cyrl-CS" dirty="0" smtClean="0"/>
              <a:t>Распон вода 100</a:t>
            </a:r>
            <a:r>
              <a:rPr lang="sr-Latn-CS" dirty="0" smtClean="0"/>
              <a:t>m</a:t>
            </a:r>
          </a:p>
          <a:p>
            <a:r>
              <a:rPr lang="sr-Cyrl-CS" dirty="0" smtClean="0"/>
              <a:t>Специфично оптерећење услед тежине проводника 3,43 10</a:t>
            </a:r>
            <a:r>
              <a:rPr lang="sr-Cyrl-CS" baseline="30000" dirty="0" smtClean="0"/>
              <a:t>-3 </a:t>
            </a:r>
            <a:r>
              <a:rPr lang="sr-Latn-CS" dirty="0" smtClean="0"/>
              <a:t>daN/m mm</a:t>
            </a:r>
            <a:r>
              <a:rPr lang="sr-Latn-CS" baseline="30000" dirty="0" smtClean="0"/>
              <a:t>2</a:t>
            </a:r>
            <a:r>
              <a:rPr lang="sr-Cyrl-CS" dirty="0" smtClean="0"/>
              <a:t> </a:t>
            </a:r>
          </a:p>
          <a:p>
            <a:r>
              <a:rPr lang="sr-Cyrl-CS" dirty="0" smtClean="0"/>
              <a:t>Специфично напрезање на затезање је      13</a:t>
            </a:r>
            <a:r>
              <a:rPr lang="sr-Latn-CS" dirty="0" smtClean="0"/>
              <a:t> daN</a:t>
            </a:r>
            <a:r>
              <a:rPr lang="sr-Cyrl-CS" dirty="0" smtClean="0"/>
              <a:t>/</a:t>
            </a:r>
            <a:r>
              <a:rPr lang="sr-Latn-CS" dirty="0" smtClean="0"/>
              <a:t> mm</a:t>
            </a:r>
            <a:r>
              <a:rPr lang="sr-Latn-CS" baseline="30000" dirty="0" smtClean="0"/>
              <a:t>2</a:t>
            </a:r>
            <a:r>
              <a:rPr lang="sr-Cyrl-CS" dirty="0" smtClean="0"/>
              <a:t> </a:t>
            </a:r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Припрема за тест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sr-Cyrl-CS" dirty="0" smtClean="0"/>
              <a:t>Наброј и нацртај </a:t>
            </a:r>
            <a:r>
              <a:rPr lang="en-AU" dirty="0" smtClean="0"/>
              <a:t> </a:t>
            </a:r>
            <a:r>
              <a:rPr lang="en-AU" dirty="0" err="1" smtClean="0"/>
              <a:t>еквивалентне</a:t>
            </a:r>
            <a:r>
              <a:rPr lang="en-AU" dirty="0" smtClean="0"/>
              <a:t> </a:t>
            </a:r>
            <a:r>
              <a:rPr lang="en-AU" dirty="0" err="1" smtClean="0"/>
              <a:t>шеме</a:t>
            </a:r>
            <a:r>
              <a:rPr lang="en-AU" dirty="0" smtClean="0"/>
              <a:t> </a:t>
            </a:r>
            <a:r>
              <a:rPr lang="en-AU" dirty="0" err="1" smtClean="0"/>
              <a:t>трансформатора</a:t>
            </a:r>
            <a:r>
              <a:rPr lang="sr-Cyrl-CS" dirty="0" smtClean="0"/>
              <a:t>. </a:t>
            </a:r>
            <a:endParaRPr lang="en-AU" dirty="0" smtClean="0"/>
          </a:p>
          <a:p>
            <a:pPr lvl="0"/>
            <a:r>
              <a:rPr lang="sr-Cyrl-CS" dirty="0" smtClean="0"/>
              <a:t>Да би се одредиле омска и индуктивна отпорност трансформатора које податке о трансформатору треба да знаш?</a:t>
            </a:r>
            <a:endParaRPr lang="en-AU" dirty="0" smtClean="0"/>
          </a:p>
          <a:p>
            <a:pPr lvl="0"/>
            <a:r>
              <a:rPr lang="sr-Cyrl-CS" dirty="0" smtClean="0"/>
              <a:t>Чему је једнака називна струја трансформатора?</a:t>
            </a:r>
            <a:endParaRPr lang="en-AU" dirty="0" smtClean="0"/>
          </a:p>
          <a:p>
            <a:pPr lvl="0"/>
            <a:r>
              <a:rPr lang="sr-Cyrl-CS" dirty="0" smtClean="0"/>
              <a:t>Чему су једнаки губици активне снаге трансформатора?</a:t>
            </a:r>
            <a:endParaRPr lang="en-AU" dirty="0" smtClean="0"/>
          </a:p>
          <a:p>
            <a:pPr lvl="0"/>
            <a:r>
              <a:rPr lang="sr-Cyrl-CS" dirty="0" smtClean="0"/>
              <a:t>Шта израчунавамо из напона кратког споја код трансформатора?</a:t>
            </a:r>
            <a:endParaRPr lang="en-AU" dirty="0" smtClean="0"/>
          </a:p>
          <a:p>
            <a:pPr lvl="0">
              <a:buNone/>
            </a:pPr>
            <a:endParaRPr lang="en-AU" dirty="0" smtClean="0"/>
          </a:p>
          <a:p>
            <a:pPr lvl="0">
              <a:buNone/>
            </a:pPr>
            <a:endParaRPr lang="en-AU" dirty="0" smtClean="0"/>
          </a:p>
          <a:p>
            <a:pPr lvl="0">
              <a:buNone/>
            </a:pPr>
            <a:endParaRPr lang="en-A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Припрема за тест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Cyrl-CS" dirty="0" smtClean="0"/>
              <a:t>Нацртај еквивалентну шему преносног система.</a:t>
            </a:r>
            <a:endParaRPr lang="en-AU" dirty="0" smtClean="0"/>
          </a:p>
          <a:p>
            <a:pPr lvl="0"/>
            <a:r>
              <a:rPr lang="sr-Cyrl-CS" dirty="0" smtClean="0"/>
              <a:t>Шта је самокомпензација вода?</a:t>
            </a:r>
            <a:endParaRPr lang="en-AU" dirty="0" smtClean="0"/>
          </a:p>
          <a:p>
            <a:pPr lvl="0"/>
            <a:r>
              <a:rPr lang="sr-Cyrl-CS" dirty="0" smtClean="0"/>
              <a:t>Чему је једнака самокомпензација вода?</a:t>
            </a:r>
            <a:endParaRPr lang="en-AU" dirty="0" smtClean="0"/>
          </a:p>
          <a:p>
            <a:pPr lvl="0"/>
            <a:r>
              <a:rPr lang="sr-Cyrl-CS" dirty="0" smtClean="0"/>
              <a:t>Чему је једнака карактеристична импенданса вода?</a:t>
            </a:r>
            <a:endParaRPr lang="en-AU" dirty="0" smtClean="0"/>
          </a:p>
          <a:p>
            <a:r>
              <a:rPr lang="sr-Cyrl-CS" dirty="0" smtClean="0"/>
              <a:t>Шта је таласни отпор вода?</a:t>
            </a:r>
            <a:endParaRPr lang="en-AU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Припрема за тест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sr-Cyrl-CS" dirty="0" smtClean="0"/>
              <a:t>Шта је природна снага вода?</a:t>
            </a:r>
            <a:endParaRPr lang="en-AU" dirty="0" smtClean="0"/>
          </a:p>
          <a:p>
            <a:pPr lvl="0"/>
            <a:r>
              <a:rPr lang="sr-Cyrl-CS" dirty="0" smtClean="0"/>
              <a:t>Напиши израз за природну снагу вода, коментариши параметре једначине.</a:t>
            </a:r>
            <a:endParaRPr lang="en-AU" dirty="0" smtClean="0"/>
          </a:p>
          <a:p>
            <a:pPr lvl="0"/>
            <a:r>
              <a:rPr lang="sr-Cyrl-CS" dirty="0" smtClean="0"/>
              <a:t>Како се понаша напон на крају вода ако се водом преноси снага мања од природне?</a:t>
            </a:r>
            <a:endParaRPr lang="en-AU" dirty="0" smtClean="0"/>
          </a:p>
          <a:p>
            <a:pPr lvl="0"/>
            <a:r>
              <a:rPr lang="sr-Cyrl-CS" dirty="0" smtClean="0"/>
              <a:t>Како се понаша напон на крају вода ако се водом преноси снага једнака  природној?</a:t>
            </a:r>
            <a:endParaRPr lang="en-AU" dirty="0" smtClean="0"/>
          </a:p>
          <a:p>
            <a:pPr lvl="0"/>
            <a:r>
              <a:rPr lang="sr-Cyrl-CS" dirty="0" smtClean="0"/>
              <a:t>Како се понаша напон на крају вода ако се водом преноси снага  већа од  природне?</a:t>
            </a:r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Припрема за тест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sr-Cyrl-CS" dirty="0" smtClean="0"/>
              <a:t>Нацртај промену напона на крају вода у функцији од преносне снаге</a:t>
            </a:r>
            <a:endParaRPr lang="en-AU" dirty="0" smtClean="0"/>
          </a:p>
          <a:p>
            <a:pPr lvl="0"/>
            <a:r>
              <a:rPr lang="sr-Cyrl-CS" dirty="0" smtClean="0"/>
              <a:t>Како настаје губљење синхронизма синхроног генератора у ЕЕС?</a:t>
            </a:r>
            <a:endParaRPr lang="en-AU" dirty="0" smtClean="0"/>
          </a:p>
          <a:p>
            <a:pPr lvl="0"/>
            <a:r>
              <a:rPr lang="sr-Cyrl-CS" dirty="0" smtClean="0"/>
              <a:t>Шта је статички стабилан ЕЕС?</a:t>
            </a:r>
            <a:endParaRPr lang="en-AU" dirty="0" smtClean="0"/>
          </a:p>
          <a:p>
            <a:pPr lvl="0"/>
            <a:r>
              <a:rPr lang="sr-Cyrl-CS" dirty="0" smtClean="0"/>
              <a:t>Снага генератора се може регулисати турбинским регулатором. Како?</a:t>
            </a:r>
            <a:endParaRPr lang="en-AU" dirty="0" smtClean="0"/>
          </a:p>
          <a:p>
            <a:pPr lvl="0"/>
            <a:r>
              <a:rPr lang="sr-Cyrl-CS" dirty="0" smtClean="0"/>
              <a:t>Нацртај дијаграм зависности активне снаге Р од угла θ. Коментариши дијаграм</a:t>
            </a:r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Припрема за тест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Cyrl-CS" dirty="0" smtClean="0"/>
              <a:t>Шта је распон, идеални распон, угиб а шта идеални угиб, како се израчунавају ?</a:t>
            </a:r>
            <a:endParaRPr lang="en-AU" dirty="0" smtClean="0"/>
          </a:p>
          <a:p>
            <a:pPr lvl="0"/>
            <a:r>
              <a:rPr lang="sr-Cyrl-CS" dirty="0" smtClean="0"/>
              <a:t>Шта све утиче на угиб проводника и како се израчунава?</a:t>
            </a:r>
            <a:endParaRPr lang="en-AU" dirty="0" smtClean="0"/>
          </a:p>
          <a:p>
            <a:pPr lvl="0"/>
            <a:r>
              <a:rPr lang="sr-Cyrl-CS" dirty="0" smtClean="0"/>
              <a:t>Како израчунавамо напрезање у тачкама вешања вода?</a:t>
            </a:r>
            <a:endParaRPr lang="en-AU" dirty="0" smtClean="0"/>
          </a:p>
          <a:p>
            <a:pPr lvl="0"/>
            <a:r>
              <a:rPr lang="sr-Cyrl-CS" dirty="0" smtClean="0"/>
              <a:t>Чему је једнак угиб на косом терену?</a:t>
            </a:r>
            <a:endParaRPr lang="en-AU" dirty="0" smtClean="0"/>
          </a:p>
          <a:p>
            <a:pPr lvl="0"/>
            <a:r>
              <a:rPr lang="sr-Cyrl-CS" dirty="0" smtClean="0"/>
              <a:t>Шта је то тотални распон?</a:t>
            </a:r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Припрема за тест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sr-Cyrl-CS" dirty="0" smtClean="0"/>
              <a:t>Чему је једнака дужина вода између две тачке вешања и како се зове облик криве коју поприма уже?</a:t>
            </a:r>
            <a:endParaRPr lang="en-AU" dirty="0" smtClean="0"/>
          </a:p>
          <a:p>
            <a:pPr lvl="0"/>
            <a:r>
              <a:rPr lang="sr-Cyrl-CS" dirty="0" smtClean="0"/>
              <a:t>Додатни терет услед иња, снега и леда гласи:</a:t>
            </a:r>
            <a:endParaRPr lang="en-AU" dirty="0" smtClean="0"/>
          </a:p>
          <a:p>
            <a:pPr lvl="0"/>
            <a:r>
              <a:rPr lang="sr-Cyrl-CS" dirty="0" smtClean="0"/>
              <a:t>Специично додатно оптерећење услед иња, снега и леда гласи:</a:t>
            </a:r>
            <a:endParaRPr lang="en-AU" dirty="0" smtClean="0"/>
          </a:p>
          <a:p>
            <a:pPr lvl="0"/>
            <a:r>
              <a:rPr lang="sr-Cyrl-CS" dirty="0" smtClean="0"/>
              <a:t>Шта је то рачунски пресек вода?</a:t>
            </a:r>
            <a:endParaRPr lang="en-AU" dirty="0" smtClean="0"/>
          </a:p>
          <a:p>
            <a:pPr lvl="0"/>
            <a:r>
              <a:rPr lang="sr-Cyrl-CS" dirty="0" smtClean="0"/>
              <a:t>Укупно специфично оптерећење проводника је:</a:t>
            </a:r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480</Words>
  <Application>Microsoft Office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52. Припрема за тест </vt:lpstr>
      <vt:lpstr>1.тип задатка</vt:lpstr>
      <vt:lpstr>2.тип задатка</vt:lpstr>
      <vt:lpstr>Припрема за тест</vt:lpstr>
      <vt:lpstr>Припрема за тест</vt:lpstr>
      <vt:lpstr>Припрема за тест</vt:lpstr>
      <vt:lpstr>Припрема за тест</vt:lpstr>
      <vt:lpstr>Припрема за тест</vt:lpstr>
      <vt:lpstr>Припрема за тест</vt:lpstr>
      <vt:lpstr>Припрема за тест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52. Припрема за тест </dc:title>
  <dc:creator>Slobodanka Manojlovic</dc:creator>
  <cp:lastModifiedBy>Slobodanka Manojlovic</cp:lastModifiedBy>
  <cp:revision>13</cp:revision>
  <dcterms:created xsi:type="dcterms:W3CDTF">2020-03-21T23:00:05Z</dcterms:created>
  <dcterms:modified xsi:type="dcterms:W3CDTF">2020-04-01T18:30:40Z</dcterms:modified>
</cp:coreProperties>
</file>